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7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0DC59-6069-614B-91C0-E8530D0A3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Leiderschap: </a:t>
            </a:r>
            <a:br>
              <a:rPr lang="nl-NL" dirty="0"/>
            </a:br>
            <a:r>
              <a:rPr lang="nl-NL" dirty="0"/>
              <a:t>waar komt het op aan?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AB8ACB8-DEA8-8140-9592-B46917484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Farah Karimi</a:t>
            </a:r>
          </a:p>
          <a:p>
            <a:r>
              <a:rPr lang="nl-NL" dirty="0"/>
              <a:t>Comenius leergang </a:t>
            </a:r>
            <a:br>
              <a:rPr lang="nl-NL" dirty="0"/>
            </a:br>
            <a:r>
              <a:rPr lang="nl-NL" dirty="0" err="1"/>
              <a:t>leadership</a:t>
            </a:r>
            <a:r>
              <a:rPr lang="nl-NL" dirty="0"/>
              <a:t> in </a:t>
            </a:r>
            <a:r>
              <a:rPr lang="nl-NL" dirty="0" err="1"/>
              <a:t>complexity</a:t>
            </a:r>
            <a:endParaRPr lang="nl-NL" dirty="0"/>
          </a:p>
          <a:p>
            <a:r>
              <a:rPr lang="nl-NL" dirty="0"/>
              <a:t>15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4809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A02B0-4212-4F4B-9F31-A2042D0B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manifesteert zich een leider?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511C40-3A48-AB44-BBE9-FBA755B75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Verandering</a:t>
            </a:r>
          </a:p>
        </p:txBody>
      </p:sp>
    </p:spTree>
    <p:extLst>
      <p:ext uri="{BB962C8B-B14F-4D97-AF65-F5344CB8AC3E}">
        <p14:creationId xmlns:p14="http://schemas.microsoft.com/office/powerpoint/2010/main" val="389023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9C7FD-B2BB-2647-9CE4-5B2DCE39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have a </a:t>
            </a:r>
            <a:r>
              <a:rPr lang="nl-NL" dirty="0" err="1"/>
              <a:t>dream</a:t>
            </a:r>
            <a:r>
              <a:rPr lang="nl-NL" dirty="0"/>
              <a:t>!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4E83DE6-B564-1042-9EF5-7D49082FB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8600" y="2141538"/>
            <a:ext cx="3010263" cy="3649662"/>
          </a:xfrm>
        </p:spPr>
      </p:pic>
      <p:pic>
        <p:nvPicPr>
          <p:cNvPr id="8" name="Tijdelijke aanduiding voor inhoud 7" descr="Afbeelding met buiten, lucht&#10;&#10;Automatisch gegenereerde beschrijving">
            <a:extLst>
              <a:ext uri="{FF2B5EF4-FFF2-40B4-BE49-F238E27FC236}">
                <a16:creationId xmlns:a16="http://schemas.microsoft.com/office/drawing/2014/main" id="{BBD3BE64-256B-8C4D-94DD-284F0FB929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37071" y="2141538"/>
            <a:ext cx="3164446" cy="3649662"/>
          </a:xfrm>
        </p:spPr>
      </p:pic>
    </p:spTree>
    <p:extLst>
      <p:ext uri="{BB962C8B-B14F-4D97-AF65-F5344CB8AC3E}">
        <p14:creationId xmlns:p14="http://schemas.microsoft.com/office/powerpoint/2010/main" val="243839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DCABD-A61C-6041-A57E-49A63FF57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Moed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F59B414-D424-E34E-A5D3-F1955C3D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7369" y="2151477"/>
            <a:ext cx="6488288" cy="3649662"/>
          </a:xfrm>
        </p:spPr>
      </p:pic>
    </p:spTree>
    <p:extLst>
      <p:ext uri="{BB962C8B-B14F-4D97-AF65-F5344CB8AC3E}">
        <p14:creationId xmlns:p14="http://schemas.microsoft.com/office/powerpoint/2010/main" val="346909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4AE87-3E63-6840-A667-2A58F611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Integriteit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4D1D583-C7FC-B740-BF09-3E1C804E6F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7103" y="2239799"/>
            <a:ext cx="5708820" cy="4160274"/>
          </a:xfrm>
        </p:spPr>
      </p:pic>
    </p:spTree>
    <p:extLst>
      <p:ext uri="{BB962C8B-B14F-4D97-AF65-F5344CB8AC3E}">
        <p14:creationId xmlns:p14="http://schemas.microsoft.com/office/powerpoint/2010/main" val="307928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mels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Hemels</Template>
  <TotalTime>24</TotalTime>
  <Words>34</Words>
  <Application>Microsoft Macintosh PowerPoint</Application>
  <PresentationFormat>Breedbeeld</PresentationFormat>
  <Paragraphs>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Hemels</vt:lpstr>
      <vt:lpstr>Leiderschap:  waar komt het op aan?</vt:lpstr>
      <vt:lpstr>wanneer manifesteert zich een leider?</vt:lpstr>
      <vt:lpstr>I have a dream!</vt:lpstr>
      <vt:lpstr>Moed</vt:lpstr>
      <vt:lpstr>Integriteit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Leiderschap:  waar komt het op aan?</dc:title>
  <dc:creator>Bernhard Karimi</dc:creator>
  <cp:lastModifiedBy>Bernhard Karimi</cp:lastModifiedBy>
  <cp:revision>2</cp:revision>
  <dcterms:created xsi:type="dcterms:W3CDTF">2021-09-14T17:49:43Z</dcterms:created>
  <dcterms:modified xsi:type="dcterms:W3CDTF">2021-09-14T18:14:07Z</dcterms:modified>
</cp:coreProperties>
</file>